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firstSlideNum="2" embedTrueTypeFonts="1" saveSubsetFonts="1">
  <p:sldMasterIdLst>
    <p:sldMasterId id="2147483648" r:id="rId1"/>
  </p:sldMasterIdLst>
  <p:sldIdLst>
    <p:sldId id="267" r:id="rId9"/>
  </p:sldIdLst>
  <p:sldSz cx="5715000" cy="66675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aytone One" panose="020B0604020202020204" charset="0"/>
      <p:regular r:id="rId14"/>
    </p:embeddedFont>
  </p:embeddedFontLst>
  <p:defaultTextStyle>
    <a:defPPr>
      <a:defRPr lang="en-US"/>
    </a:defPPr>
    <a:lvl1pPr marL="0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1pPr>
    <a:lvl2pPr marL="198082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2pPr>
    <a:lvl3pPr marL="396164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3pPr>
    <a:lvl4pPr marL="594245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4pPr>
    <a:lvl5pPr marL="792326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5pPr>
    <a:lvl6pPr marL="990408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6pPr>
    <a:lvl7pPr marL="1188490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7pPr>
    <a:lvl8pPr marL="1386571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8pPr>
    <a:lvl9pPr marL="1584653" algn="l" defTabSz="396164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00" userDrawn="1">
          <p15:clr>
            <a:srgbClr val="A4A3A4"/>
          </p15:clr>
        </p15:guide>
        <p15:guide id="2" pos="9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22" autoAdjust="0"/>
  </p:normalViewPr>
  <p:slideViewPr>
    <p:cSldViewPr>
      <p:cViewPr varScale="1">
        <p:scale>
          <a:sx n="108" d="100"/>
          <a:sy n="108" d="100"/>
        </p:scale>
        <p:origin x="2352" y="96"/>
      </p:cViewPr>
      <p:guideLst>
        <p:guide orient="horz" pos="1400"/>
        <p:guide pos="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4.fntdata" Id="rId13" /><Relationship Type="http://schemas.openxmlformats.org/officeDocument/2006/relationships/tableStyles" Target="tableStyles.xml" Id="rId18" /><Relationship Type="http://schemas.openxmlformats.org/officeDocument/2006/relationships/font" Target="fonts/font3.fntdata" Id="rId12" /><Relationship Type="http://schemas.openxmlformats.org/officeDocument/2006/relationships/theme" Target="theme/theme1.xml" Id="rId17" /><Relationship Type="http://schemas.openxmlformats.org/officeDocument/2006/relationships/viewProps" Target="viewProps.xml" Id="rId16" /><Relationship Type="http://schemas.openxmlformats.org/officeDocument/2006/relationships/slideMaster" Target="slideMasters/slideMaster1.xml" Id="rId1" /><Relationship Type="http://schemas.openxmlformats.org/officeDocument/2006/relationships/font" Target="fonts/font2.fntdata" Id="rId11" /><Relationship Type="http://schemas.openxmlformats.org/officeDocument/2006/relationships/presProps" Target="presProps.xml" Id="rId15" /><Relationship Type="http://schemas.openxmlformats.org/officeDocument/2006/relationships/font" Target="fonts/font1.fntdata" Id="rId10" /><Relationship Type="http://schemas.openxmlformats.org/officeDocument/2006/relationships/slide" Target="slides/slide8.xml" Id="rId9" /><Relationship Type="http://schemas.openxmlformats.org/officeDocument/2006/relationships/font" Target="fonts/font5.fntdata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313" y="1380831"/>
            <a:ext cx="2428875" cy="9527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625" y="2518834"/>
            <a:ext cx="2000250" cy="11359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28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14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00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71687" y="178007"/>
            <a:ext cx="642938" cy="37926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875" y="178007"/>
            <a:ext cx="1881188" cy="37926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23" y="2856325"/>
            <a:ext cx="2428875" cy="882826"/>
          </a:xfrm>
        </p:spPr>
        <p:txBody>
          <a:bodyPr anchor="t"/>
          <a:lstStyle>
            <a:lvl1pPr algn="l">
              <a:defRPr sz="1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5723" y="1883981"/>
            <a:ext cx="2428875" cy="972343"/>
          </a:xfrm>
        </p:spPr>
        <p:txBody>
          <a:bodyPr anchor="b"/>
          <a:lstStyle>
            <a:lvl1pPr marL="0" indent="0">
              <a:buNone/>
              <a:defRPr sz="625">
                <a:solidFill>
                  <a:schemeClr val="tx1">
                    <a:tint val="75000"/>
                  </a:schemeClr>
                </a:solidFill>
              </a:defRPr>
            </a:lvl1pPr>
            <a:lvl2pPr marL="142875" indent="0">
              <a:buNone/>
              <a:defRPr sz="563">
                <a:solidFill>
                  <a:schemeClr val="tx1">
                    <a:tint val="75000"/>
                  </a:schemeClr>
                </a:solidFill>
              </a:defRPr>
            </a:lvl2pPr>
            <a:lvl3pPr marL="285750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3pPr>
            <a:lvl4pPr marL="428625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4pPr>
            <a:lvl5pPr marL="571500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5pPr>
            <a:lvl6pPr marL="714375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6pPr>
            <a:lvl7pPr marL="857250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7pPr>
            <a:lvl8pPr marL="1000125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8pPr>
            <a:lvl9pPr marL="1143000" indent="0">
              <a:buNone/>
              <a:defRPr sz="4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5" y="1037167"/>
            <a:ext cx="1262063" cy="2933495"/>
          </a:xfrm>
        </p:spPr>
        <p:txBody>
          <a:bodyPr/>
          <a:lstStyle>
            <a:lvl1pPr>
              <a:defRPr sz="875"/>
            </a:lvl1pPr>
            <a:lvl2pPr>
              <a:defRPr sz="750"/>
            </a:lvl2pPr>
            <a:lvl3pPr>
              <a:defRPr sz="625"/>
            </a:lvl3pPr>
            <a:lvl4pPr>
              <a:defRPr sz="563"/>
            </a:lvl4pPr>
            <a:lvl5pPr>
              <a:defRPr sz="563"/>
            </a:lvl5pPr>
            <a:lvl6pPr>
              <a:defRPr sz="563"/>
            </a:lvl6pPr>
            <a:lvl7pPr>
              <a:defRPr sz="563"/>
            </a:lvl7pPr>
            <a:lvl8pPr>
              <a:defRPr sz="563"/>
            </a:lvl8pPr>
            <a:lvl9pPr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563" y="1037167"/>
            <a:ext cx="1262063" cy="2933495"/>
          </a:xfrm>
        </p:spPr>
        <p:txBody>
          <a:bodyPr/>
          <a:lstStyle>
            <a:lvl1pPr>
              <a:defRPr sz="875"/>
            </a:lvl1pPr>
            <a:lvl2pPr>
              <a:defRPr sz="750"/>
            </a:lvl2pPr>
            <a:lvl3pPr>
              <a:defRPr sz="625"/>
            </a:lvl3pPr>
            <a:lvl4pPr>
              <a:defRPr sz="563"/>
            </a:lvl4pPr>
            <a:lvl5pPr>
              <a:defRPr sz="563"/>
            </a:lvl5pPr>
            <a:lvl6pPr>
              <a:defRPr sz="563"/>
            </a:lvl6pPr>
            <a:lvl7pPr>
              <a:defRPr sz="563"/>
            </a:lvl7pPr>
            <a:lvl8pPr>
              <a:defRPr sz="563"/>
            </a:lvl8pPr>
            <a:lvl9pPr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76" y="994981"/>
            <a:ext cx="1262559" cy="414661"/>
          </a:xfrm>
        </p:spPr>
        <p:txBody>
          <a:bodyPr anchor="b"/>
          <a:lstStyle>
            <a:lvl1pPr marL="0" indent="0">
              <a:buNone/>
              <a:defRPr sz="750" b="1"/>
            </a:lvl1pPr>
            <a:lvl2pPr marL="142875" indent="0">
              <a:buNone/>
              <a:defRPr sz="625" b="1"/>
            </a:lvl2pPr>
            <a:lvl3pPr marL="285750" indent="0">
              <a:buNone/>
              <a:defRPr sz="563" b="1"/>
            </a:lvl3pPr>
            <a:lvl4pPr marL="428625" indent="0">
              <a:buNone/>
              <a:defRPr sz="500" b="1"/>
            </a:lvl4pPr>
            <a:lvl5pPr marL="571500" indent="0">
              <a:buNone/>
              <a:defRPr sz="500" b="1"/>
            </a:lvl5pPr>
            <a:lvl6pPr marL="714375" indent="0">
              <a:buNone/>
              <a:defRPr sz="500" b="1"/>
            </a:lvl6pPr>
            <a:lvl7pPr marL="857250" indent="0">
              <a:buNone/>
              <a:defRPr sz="500" b="1"/>
            </a:lvl7pPr>
            <a:lvl8pPr marL="1000125" indent="0">
              <a:buNone/>
              <a:defRPr sz="500" b="1"/>
            </a:lvl8pPr>
            <a:lvl9pPr marL="1143000" indent="0">
              <a:buNone/>
              <a:defRPr sz="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876" y="1409641"/>
            <a:ext cx="1262559" cy="2561020"/>
          </a:xfrm>
        </p:spPr>
        <p:txBody>
          <a:bodyPr/>
          <a:lstStyle>
            <a:lvl1pPr>
              <a:defRPr sz="750"/>
            </a:lvl1pPr>
            <a:lvl2pPr>
              <a:defRPr sz="625"/>
            </a:lvl2pPr>
            <a:lvl3pPr>
              <a:defRPr sz="563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1571" y="994981"/>
            <a:ext cx="1263055" cy="414661"/>
          </a:xfrm>
        </p:spPr>
        <p:txBody>
          <a:bodyPr anchor="b"/>
          <a:lstStyle>
            <a:lvl1pPr marL="0" indent="0">
              <a:buNone/>
              <a:defRPr sz="750" b="1"/>
            </a:lvl1pPr>
            <a:lvl2pPr marL="142875" indent="0">
              <a:buNone/>
              <a:defRPr sz="625" b="1"/>
            </a:lvl2pPr>
            <a:lvl3pPr marL="285750" indent="0">
              <a:buNone/>
              <a:defRPr sz="563" b="1"/>
            </a:lvl3pPr>
            <a:lvl4pPr marL="428625" indent="0">
              <a:buNone/>
              <a:defRPr sz="500" b="1"/>
            </a:lvl4pPr>
            <a:lvl5pPr marL="571500" indent="0">
              <a:buNone/>
              <a:defRPr sz="500" b="1"/>
            </a:lvl5pPr>
            <a:lvl6pPr marL="714375" indent="0">
              <a:buNone/>
              <a:defRPr sz="500" b="1"/>
            </a:lvl6pPr>
            <a:lvl7pPr marL="857250" indent="0">
              <a:buNone/>
              <a:defRPr sz="500" b="1"/>
            </a:lvl7pPr>
            <a:lvl8pPr marL="1000125" indent="0">
              <a:buNone/>
              <a:defRPr sz="500" b="1"/>
            </a:lvl8pPr>
            <a:lvl9pPr marL="1143000" indent="0">
              <a:buNone/>
              <a:defRPr sz="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1571" y="1409641"/>
            <a:ext cx="1263055" cy="2561020"/>
          </a:xfrm>
        </p:spPr>
        <p:txBody>
          <a:bodyPr/>
          <a:lstStyle>
            <a:lvl1pPr>
              <a:defRPr sz="750"/>
            </a:lvl1pPr>
            <a:lvl2pPr>
              <a:defRPr sz="625"/>
            </a:lvl2pPr>
            <a:lvl3pPr>
              <a:defRPr sz="563"/>
            </a:lvl3pPr>
            <a:lvl4pPr>
              <a:defRPr sz="500"/>
            </a:lvl4pPr>
            <a:lvl5pPr>
              <a:defRPr sz="500"/>
            </a:lvl5pPr>
            <a:lvl6pPr>
              <a:defRPr sz="500"/>
            </a:lvl6pPr>
            <a:lvl7pPr>
              <a:defRPr sz="500"/>
            </a:lvl7pPr>
            <a:lvl8pPr>
              <a:defRPr sz="500"/>
            </a:lvl8pPr>
            <a:lvl9pPr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176978"/>
            <a:ext cx="940098" cy="753181"/>
          </a:xfrm>
        </p:spPr>
        <p:txBody>
          <a:bodyPr anchor="b"/>
          <a:lstStyle>
            <a:lvl1pPr algn="l">
              <a:defRPr sz="6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203" y="176977"/>
            <a:ext cx="1597422" cy="3793684"/>
          </a:xfrm>
        </p:spPr>
        <p:txBody>
          <a:bodyPr/>
          <a:lstStyle>
            <a:lvl1pPr>
              <a:defRPr sz="1000"/>
            </a:lvl1pPr>
            <a:lvl2pPr>
              <a:defRPr sz="875"/>
            </a:lvl2pPr>
            <a:lvl3pPr>
              <a:defRPr sz="750"/>
            </a:lvl3pPr>
            <a:lvl4pPr>
              <a:defRPr sz="625"/>
            </a:lvl4pPr>
            <a:lvl5pPr>
              <a:defRPr sz="625"/>
            </a:lvl5pPr>
            <a:lvl6pPr>
              <a:defRPr sz="625"/>
            </a:lvl6pPr>
            <a:lvl7pPr>
              <a:defRPr sz="625"/>
            </a:lvl7pPr>
            <a:lvl8pPr>
              <a:defRPr sz="625"/>
            </a:lvl8pPr>
            <a:lvl9pPr>
              <a:defRPr sz="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875" y="930158"/>
            <a:ext cx="940098" cy="3040504"/>
          </a:xfrm>
        </p:spPr>
        <p:txBody>
          <a:bodyPr/>
          <a:lstStyle>
            <a:lvl1pPr marL="0" indent="0">
              <a:buNone/>
              <a:defRPr sz="438"/>
            </a:lvl1pPr>
            <a:lvl2pPr marL="142875" indent="0">
              <a:buNone/>
              <a:defRPr sz="375"/>
            </a:lvl2pPr>
            <a:lvl3pPr marL="285750" indent="0">
              <a:buNone/>
              <a:defRPr sz="313"/>
            </a:lvl3pPr>
            <a:lvl4pPr marL="428625" indent="0">
              <a:buNone/>
              <a:defRPr sz="281"/>
            </a:lvl4pPr>
            <a:lvl5pPr marL="571500" indent="0">
              <a:buNone/>
              <a:defRPr sz="281"/>
            </a:lvl5pPr>
            <a:lvl6pPr marL="714375" indent="0">
              <a:buNone/>
              <a:defRPr sz="281"/>
            </a:lvl6pPr>
            <a:lvl7pPr marL="857250" indent="0">
              <a:buNone/>
              <a:defRPr sz="281"/>
            </a:lvl7pPr>
            <a:lvl8pPr marL="1000125" indent="0">
              <a:buNone/>
              <a:defRPr sz="281"/>
            </a:lvl8pPr>
            <a:lvl9pPr marL="1143000" indent="0">
              <a:buNone/>
              <a:defRPr sz="2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90" y="3111500"/>
            <a:ext cx="1714500" cy="367330"/>
          </a:xfrm>
        </p:spPr>
        <p:txBody>
          <a:bodyPr anchor="b"/>
          <a:lstStyle>
            <a:lvl1pPr algn="l">
              <a:defRPr sz="6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0090" y="397169"/>
            <a:ext cx="1714500" cy="2667000"/>
          </a:xfrm>
        </p:spPr>
        <p:txBody>
          <a:bodyPr/>
          <a:lstStyle>
            <a:lvl1pPr marL="0" indent="0">
              <a:buNone/>
              <a:defRPr sz="1000"/>
            </a:lvl1pPr>
            <a:lvl2pPr marL="142875" indent="0">
              <a:buNone/>
              <a:defRPr sz="875"/>
            </a:lvl2pPr>
            <a:lvl3pPr marL="285750" indent="0">
              <a:buNone/>
              <a:defRPr sz="750"/>
            </a:lvl3pPr>
            <a:lvl4pPr marL="428625" indent="0">
              <a:buNone/>
              <a:defRPr sz="625"/>
            </a:lvl4pPr>
            <a:lvl5pPr marL="571500" indent="0">
              <a:buNone/>
              <a:defRPr sz="625"/>
            </a:lvl5pPr>
            <a:lvl6pPr marL="714375" indent="0">
              <a:buNone/>
              <a:defRPr sz="625"/>
            </a:lvl6pPr>
            <a:lvl7pPr marL="857250" indent="0">
              <a:buNone/>
              <a:defRPr sz="625"/>
            </a:lvl7pPr>
            <a:lvl8pPr marL="1000125" indent="0">
              <a:buNone/>
              <a:defRPr sz="625"/>
            </a:lvl8pPr>
            <a:lvl9pPr marL="1143000" indent="0">
              <a:buNone/>
              <a:defRPr sz="6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090" y="3478830"/>
            <a:ext cx="1714500" cy="521670"/>
          </a:xfrm>
        </p:spPr>
        <p:txBody>
          <a:bodyPr/>
          <a:lstStyle>
            <a:lvl1pPr marL="0" indent="0">
              <a:buNone/>
              <a:defRPr sz="438"/>
            </a:lvl1pPr>
            <a:lvl2pPr marL="142875" indent="0">
              <a:buNone/>
              <a:defRPr sz="375"/>
            </a:lvl2pPr>
            <a:lvl3pPr marL="285750" indent="0">
              <a:buNone/>
              <a:defRPr sz="313"/>
            </a:lvl3pPr>
            <a:lvl4pPr marL="428625" indent="0">
              <a:buNone/>
              <a:defRPr sz="281"/>
            </a:lvl4pPr>
            <a:lvl5pPr marL="571500" indent="0">
              <a:buNone/>
              <a:defRPr sz="281"/>
            </a:lvl5pPr>
            <a:lvl6pPr marL="714375" indent="0">
              <a:buNone/>
              <a:defRPr sz="281"/>
            </a:lvl6pPr>
            <a:lvl7pPr marL="857250" indent="0">
              <a:buNone/>
              <a:defRPr sz="281"/>
            </a:lvl7pPr>
            <a:lvl8pPr marL="1000125" indent="0">
              <a:buNone/>
              <a:defRPr sz="281"/>
            </a:lvl8pPr>
            <a:lvl9pPr marL="1143000" indent="0">
              <a:buNone/>
              <a:defRPr sz="2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A2FF">
                <a:alpha val="100000"/>
              </a:srgbClr>
            </a:gs>
            <a:gs pos="100000">
              <a:srgbClr val="6BEFFE">
                <a:alpha val="100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75" y="178007"/>
            <a:ext cx="2571750" cy="740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75" y="1037167"/>
            <a:ext cx="2571750" cy="2933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2875" y="4119858"/>
            <a:ext cx="666750" cy="236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6313" y="4119858"/>
            <a:ext cx="904875" cy="236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47875" y="4119858"/>
            <a:ext cx="666750" cy="2366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5750" rtl="0" eaLnBrk="1" latinLnBrk="0" hangingPunct="1">
        <a:spcBef>
          <a:spcPct val="0"/>
        </a:spcBef>
        <a:buNone/>
        <a:defRPr sz="13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156" indent="-107156" algn="l" defTabSz="28575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32172" indent="-89297" algn="l" defTabSz="285750" rtl="0" eaLnBrk="1" latinLnBrk="0" hangingPunct="1">
        <a:spcBef>
          <a:spcPct val="20000"/>
        </a:spcBef>
        <a:buFont typeface="Arial" pitchFamily="34" charset="0"/>
        <a:buChar char="–"/>
        <a:defRPr sz="875" kern="1200">
          <a:solidFill>
            <a:schemeClr val="tx1"/>
          </a:solidFill>
          <a:latin typeface="+mn-lt"/>
          <a:ea typeface="+mn-ea"/>
          <a:cs typeface="+mn-cs"/>
        </a:defRPr>
      </a:lvl2pPr>
      <a:lvl3pPr marL="357188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500063" indent="-71438" algn="l" defTabSz="285750" rtl="0" eaLnBrk="1" latinLnBrk="0" hangingPunct="1">
        <a:spcBef>
          <a:spcPct val="20000"/>
        </a:spcBef>
        <a:buFont typeface="Arial" pitchFamily="34" charset="0"/>
        <a:buChar char="–"/>
        <a:defRPr sz="625" kern="1200">
          <a:solidFill>
            <a:schemeClr val="tx1"/>
          </a:solidFill>
          <a:latin typeface="+mn-lt"/>
          <a:ea typeface="+mn-ea"/>
          <a:cs typeface="+mn-cs"/>
        </a:defRPr>
      </a:lvl4pPr>
      <a:lvl5pPr marL="642938" indent="-71438" algn="l" defTabSz="285750" rtl="0" eaLnBrk="1" latinLnBrk="0" hangingPunct="1">
        <a:spcBef>
          <a:spcPct val="20000"/>
        </a:spcBef>
        <a:buFont typeface="Arial" pitchFamily="34" charset="0"/>
        <a:buChar char="»"/>
        <a:defRPr sz="625" kern="1200">
          <a:solidFill>
            <a:schemeClr val="tx1"/>
          </a:solidFill>
          <a:latin typeface="+mn-lt"/>
          <a:ea typeface="+mn-ea"/>
          <a:cs typeface="+mn-cs"/>
        </a:defRPr>
      </a:lvl5pPr>
      <a:lvl6pPr marL="785813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625" kern="1200">
          <a:solidFill>
            <a:schemeClr val="tx1"/>
          </a:solidFill>
          <a:latin typeface="+mn-lt"/>
          <a:ea typeface="+mn-ea"/>
          <a:cs typeface="+mn-cs"/>
        </a:defRPr>
      </a:lvl6pPr>
      <a:lvl7pPr marL="928688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625" kern="1200">
          <a:solidFill>
            <a:schemeClr val="tx1"/>
          </a:solidFill>
          <a:latin typeface="+mn-lt"/>
          <a:ea typeface="+mn-ea"/>
          <a:cs typeface="+mn-cs"/>
        </a:defRPr>
      </a:lvl7pPr>
      <a:lvl8pPr marL="1071563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625" kern="1200">
          <a:solidFill>
            <a:schemeClr val="tx1"/>
          </a:solidFill>
          <a:latin typeface="+mn-lt"/>
          <a:ea typeface="+mn-ea"/>
          <a:cs typeface="+mn-cs"/>
        </a:defRPr>
      </a:lvl8pPr>
      <a:lvl9pPr marL="1214438" indent="-71438" algn="l" defTabSz="285750" rtl="0" eaLnBrk="1" latinLnBrk="0" hangingPunct="1">
        <a:spcBef>
          <a:spcPct val="20000"/>
        </a:spcBef>
        <a:buFont typeface="Arial" pitchFamily="34" charset="0"/>
        <a:buChar char="•"/>
        <a:defRPr sz="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1pPr>
      <a:lvl2pPr marL="142875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2pPr>
      <a:lvl3pPr marL="28575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3pPr>
      <a:lvl4pPr marL="428625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4pPr>
      <a:lvl5pPr marL="57150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5pPr>
      <a:lvl6pPr marL="714375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6pPr>
      <a:lvl7pPr marL="85725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7pPr>
      <a:lvl8pPr marL="1000125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algn="l" defTabSz="285750" rtl="0" eaLnBrk="1" latinLnBrk="0" hangingPunct="1">
        <a:defRPr sz="5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12.svg"/><Relationship Id="rId3" Type="http://schemas.openxmlformats.org/officeDocument/2006/relationships/image" Target="../media/image17.svg"/><Relationship Id="rId21" Type="http://schemas.openxmlformats.org/officeDocument/2006/relationships/image" Target="../media/image42.gif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11.png"/><Relationship Id="rId2" Type="http://schemas.openxmlformats.org/officeDocument/2006/relationships/image" Target="../media/image16.png"/><Relationship Id="rId16" Type="http://schemas.openxmlformats.org/officeDocument/2006/relationships/image" Target="../media/image14.gif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3.svg"/><Relationship Id="rId10" Type="http://schemas.openxmlformats.org/officeDocument/2006/relationships/image" Target="../media/image26.png"/><Relationship Id="rId19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2.png"/></Relationships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" y="6198071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" name="Freeform 3"/>
          <p:cNvSpPr/>
          <p:nvPr/>
        </p:nvSpPr>
        <p:spPr>
          <a:xfrm>
            <a:off x="2807287" y="6198071"/>
            <a:ext cx="3027373" cy="517406"/>
          </a:xfrm>
          <a:custGeom>
            <a:avLst/>
            <a:gdLst/>
            <a:ahLst/>
            <a:cxnLst/>
            <a:rect l="l" t="t" r="r" b="b"/>
            <a:pathLst>
              <a:path w="9687595" h="1655698">
                <a:moveTo>
                  <a:pt x="0" y="0"/>
                </a:moveTo>
                <a:lnTo>
                  <a:pt x="9687595" y="0"/>
                </a:lnTo>
                <a:lnTo>
                  <a:pt x="9687595" y="1655698"/>
                </a:lnTo>
                <a:lnTo>
                  <a:pt x="0" y="165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4" name="Freeform 4"/>
          <p:cNvSpPr/>
          <p:nvPr/>
        </p:nvSpPr>
        <p:spPr>
          <a:xfrm>
            <a:off x="4836767" y="4626297"/>
            <a:ext cx="398557" cy="398557"/>
          </a:xfrm>
          <a:custGeom>
            <a:avLst/>
            <a:gdLst/>
            <a:ahLst/>
            <a:cxnLst/>
            <a:rect l="l" t="t" r="r" b="b"/>
            <a:pathLst>
              <a:path w="1275383" h="1275383">
                <a:moveTo>
                  <a:pt x="0" y="0"/>
                </a:moveTo>
                <a:lnTo>
                  <a:pt x="1275383" y="0"/>
                </a:lnTo>
                <a:lnTo>
                  <a:pt x="1275383" y="1275383"/>
                </a:lnTo>
                <a:lnTo>
                  <a:pt x="0" y="12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5" name="Freeform 5"/>
          <p:cNvSpPr/>
          <p:nvPr/>
        </p:nvSpPr>
        <p:spPr>
          <a:xfrm>
            <a:off x="495593" y="5205794"/>
            <a:ext cx="397724" cy="990889"/>
          </a:xfrm>
          <a:custGeom>
            <a:avLst/>
            <a:gdLst/>
            <a:ahLst/>
            <a:cxnLst/>
            <a:rect l="l" t="t" r="r" b="b"/>
            <a:pathLst>
              <a:path w="1272717" h="3170844">
                <a:moveTo>
                  <a:pt x="0" y="0"/>
                </a:moveTo>
                <a:lnTo>
                  <a:pt x="1272717" y="0"/>
                </a:lnTo>
                <a:lnTo>
                  <a:pt x="1272717" y="3170844"/>
                </a:lnTo>
                <a:lnTo>
                  <a:pt x="0" y="3170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00690"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6" name="Freeform 6"/>
          <p:cNvSpPr/>
          <p:nvPr/>
        </p:nvSpPr>
        <p:spPr>
          <a:xfrm>
            <a:off x="4320973" y="5869520"/>
            <a:ext cx="363554" cy="330504"/>
          </a:xfrm>
          <a:custGeom>
            <a:avLst/>
            <a:gdLst/>
            <a:ahLst/>
            <a:cxnLst/>
            <a:rect l="l" t="t" r="r" b="b"/>
            <a:pathLst>
              <a:path w="1163374" h="1057612">
                <a:moveTo>
                  <a:pt x="0" y="0"/>
                </a:moveTo>
                <a:lnTo>
                  <a:pt x="1163374" y="0"/>
                </a:lnTo>
                <a:lnTo>
                  <a:pt x="1163374" y="1057612"/>
                </a:lnTo>
                <a:lnTo>
                  <a:pt x="0" y="1057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7" name="Freeform 7"/>
          <p:cNvSpPr/>
          <p:nvPr/>
        </p:nvSpPr>
        <p:spPr>
          <a:xfrm>
            <a:off x="4842262" y="4168223"/>
            <a:ext cx="393062" cy="393062"/>
          </a:xfrm>
          <a:custGeom>
            <a:avLst/>
            <a:gdLst/>
            <a:ahLst/>
            <a:cxnLst/>
            <a:rect l="l" t="t" r="r" b="b"/>
            <a:pathLst>
              <a:path w="1257799" h="1257799">
                <a:moveTo>
                  <a:pt x="0" y="0"/>
                </a:moveTo>
                <a:lnTo>
                  <a:pt x="1257799" y="0"/>
                </a:lnTo>
                <a:lnTo>
                  <a:pt x="1257799" y="1257799"/>
                </a:lnTo>
                <a:lnTo>
                  <a:pt x="0" y="1257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8" name="Freeform 8"/>
          <p:cNvSpPr/>
          <p:nvPr/>
        </p:nvSpPr>
        <p:spPr>
          <a:xfrm>
            <a:off x="4770847" y="5465831"/>
            <a:ext cx="470403" cy="730851"/>
          </a:xfrm>
          <a:custGeom>
            <a:avLst/>
            <a:gdLst/>
            <a:ahLst/>
            <a:cxnLst/>
            <a:rect l="l" t="t" r="r" b="b"/>
            <a:pathLst>
              <a:path w="1505288" h="2338724">
                <a:moveTo>
                  <a:pt x="0" y="0"/>
                </a:moveTo>
                <a:lnTo>
                  <a:pt x="1505288" y="0"/>
                </a:lnTo>
                <a:lnTo>
                  <a:pt x="1505288" y="2338724"/>
                </a:lnTo>
                <a:lnTo>
                  <a:pt x="0" y="2338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9" name="Freeform 9"/>
          <p:cNvSpPr/>
          <p:nvPr/>
        </p:nvSpPr>
        <p:spPr>
          <a:xfrm>
            <a:off x="537389" y="4846890"/>
            <a:ext cx="355927" cy="355927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13" name="Freeform 13"/>
          <p:cNvSpPr/>
          <p:nvPr/>
        </p:nvSpPr>
        <p:spPr>
          <a:xfrm>
            <a:off x="979843" y="5539017"/>
            <a:ext cx="349550" cy="661008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60" y="0"/>
                </a:lnTo>
                <a:lnTo>
                  <a:pt x="1118560" y="2115224"/>
                </a:lnTo>
                <a:lnTo>
                  <a:pt x="0" y="211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US" sz="244"/>
          </a:p>
        </p:txBody>
      </p:sp>
      <p:pic>
        <p:nvPicPr>
          <p:cNvPr id="23" name="Picture 41">
            <a:extLst>
              <a:ext uri="{FF2B5EF4-FFF2-40B4-BE49-F238E27FC236}">
                <a16:creationId xmlns:a16="http://schemas.microsoft.com/office/drawing/2014/main" id="{68736596-065D-3AD2-0D51-60019249C16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30443" y="-75433"/>
            <a:ext cx="1701511" cy="1658972"/>
          </a:xfrm>
          <a:prstGeom prst="rect">
            <a:avLst/>
          </a:prstGeom>
        </p:spPr>
      </p:pic>
      <p:sp>
        <p:nvSpPr>
          <p:cNvPr id="24" name="Freeform 31">
            <a:extLst>
              <a:ext uri="{FF2B5EF4-FFF2-40B4-BE49-F238E27FC236}">
                <a16:creationId xmlns:a16="http://schemas.microsoft.com/office/drawing/2014/main" id="{0D4A42D4-EFA8-7738-B414-B7035B5DFBF8}"/>
              </a:ext>
            </a:extLst>
          </p:cNvPr>
          <p:cNvSpPr/>
          <p:nvPr/>
        </p:nvSpPr>
        <p:spPr>
          <a:xfrm>
            <a:off x="-229805" y="1290249"/>
            <a:ext cx="1270691" cy="92338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5" name="Freeform 33">
            <a:extLst>
              <a:ext uri="{FF2B5EF4-FFF2-40B4-BE49-F238E27FC236}">
                <a16:creationId xmlns:a16="http://schemas.microsoft.com/office/drawing/2014/main" id="{23F0A89C-3EA4-70C5-FCD3-0C82DA98523A}"/>
              </a:ext>
            </a:extLst>
          </p:cNvPr>
          <p:cNvSpPr/>
          <p:nvPr/>
        </p:nvSpPr>
        <p:spPr>
          <a:xfrm>
            <a:off x="611522" y="1258269"/>
            <a:ext cx="1265157" cy="80714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6" name="Freeform 34">
            <a:extLst>
              <a:ext uri="{FF2B5EF4-FFF2-40B4-BE49-F238E27FC236}">
                <a16:creationId xmlns:a16="http://schemas.microsoft.com/office/drawing/2014/main" id="{4DC552A6-762C-95BE-17B8-5AF4F8809CFA}"/>
              </a:ext>
            </a:extLst>
          </p:cNvPr>
          <p:cNvSpPr/>
          <p:nvPr/>
        </p:nvSpPr>
        <p:spPr>
          <a:xfrm>
            <a:off x="1967991" y="803102"/>
            <a:ext cx="1487481" cy="94897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7" name="Freeform 35">
            <a:extLst>
              <a:ext uri="{FF2B5EF4-FFF2-40B4-BE49-F238E27FC236}">
                <a16:creationId xmlns:a16="http://schemas.microsoft.com/office/drawing/2014/main" id="{AC27DE69-BE0B-D893-64FA-A6EE9CC69E9F}"/>
              </a:ext>
            </a:extLst>
          </p:cNvPr>
          <p:cNvSpPr/>
          <p:nvPr/>
        </p:nvSpPr>
        <p:spPr>
          <a:xfrm flipH="1">
            <a:off x="3051985" y="1243074"/>
            <a:ext cx="1076061" cy="613950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45732DD8-BCB8-5DE0-4C3A-1299C22E1F5C}"/>
              </a:ext>
            </a:extLst>
          </p:cNvPr>
          <p:cNvSpPr/>
          <p:nvPr/>
        </p:nvSpPr>
        <p:spPr>
          <a:xfrm flipH="1">
            <a:off x="4319179" y="183002"/>
            <a:ext cx="1265156" cy="72183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29" name="Freeform 38">
            <a:extLst>
              <a:ext uri="{FF2B5EF4-FFF2-40B4-BE49-F238E27FC236}">
                <a16:creationId xmlns:a16="http://schemas.microsoft.com/office/drawing/2014/main" id="{036E6BF3-16F6-AF61-E8C3-3BEF9F4F5241}"/>
              </a:ext>
            </a:extLst>
          </p:cNvPr>
          <p:cNvSpPr/>
          <p:nvPr/>
        </p:nvSpPr>
        <p:spPr>
          <a:xfrm flipH="1">
            <a:off x="4533282" y="1461072"/>
            <a:ext cx="1181718" cy="501662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0" name="Freeform 39">
            <a:extLst>
              <a:ext uri="{FF2B5EF4-FFF2-40B4-BE49-F238E27FC236}">
                <a16:creationId xmlns:a16="http://schemas.microsoft.com/office/drawing/2014/main" id="{3927C74F-25C9-0729-81FB-977FB63684CE}"/>
              </a:ext>
            </a:extLst>
          </p:cNvPr>
          <p:cNvSpPr/>
          <p:nvPr/>
        </p:nvSpPr>
        <p:spPr>
          <a:xfrm flipH="1">
            <a:off x="4773215" y="1562115"/>
            <a:ext cx="1389380" cy="589818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1" name="Freeform 40">
            <a:extLst>
              <a:ext uri="{FF2B5EF4-FFF2-40B4-BE49-F238E27FC236}">
                <a16:creationId xmlns:a16="http://schemas.microsoft.com/office/drawing/2014/main" id="{A1234B5A-317E-7D82-29B5-1FB2FD44551A}"/>
              </a:ext>
            </a:extLst>
          </p:cNvPr>
          <p:cNvSpPr/>
          <p:nvPr/>
        </p:nvSpPr>
        <p:spPr>
          <a:xfrm flipH="1">
            <a:off x="3566408" y="463872"/>
            <a:ext cx="1467431" cy="613950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C4E2307E-F811-FF02-9CAA-A6D5161F62AE}"/>
              </a:ext>
            </a:extLst>
          </p:cNvPr>
          <p:cNvSpPr/>
          <p:nvPr/>
        </p:nvSpPr>
        <p:spPr>
          <a:xfrm>
            <a:off x="1519168" y="2070450"/>
            <a:ext cx="2775622" cy="441326"/>
          </a:xfrm>
          <a:custGeom>
            <a:avLst/>
            <a:gdLst/>
            <a:ahLst/>
            <a:cxnLst/>
            <a:rect l="l" t="t" r="r" b="b"/>
            <a:pathLst>
              <a:path w="3468274" h="750408">
                <a:moveTo>
                  <a:pt x="0" y="0"/>
                </a:moveTo>
                <a:lnTo>
                  <a:pt x="3468274" y="0"/>
                </a:lnTo>
                <a:lnTo>
                  <a:pt x="3468274" y="750408"/>
                </a:lnTo>
                <a:lnTo>
                  <a:pt x="0" y="7504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4"/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4CC5F046-5530-D03A-7323-5285578F27AE}"/>
              </a:ext>
            </a:extLst>
          </p:cNvPr>
          <p:cNvSpPr txBox="1"/>
          <p:nvPr/>
        </p:nvSpPr>
        <p:spPr>
          <a:xfrm>
            <a:off x="1616912" y="2322818"/>
            <a:ext cx="2590800" cy="107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Paytone One" panose="020B0604020202020204" charset="0"/>
              </a:rPr>
              <a:t>ĂN MỪNG THÔI NÀO</a:t>
            </a:r>
          </a:p>
        </p:txBody>
      </p:sp>
      <p:pic>
        <p:nvPicPr>
          <p:cNvPr id="2050" name="Picture 2" descr="Siu GIFs - Get the best GIF on GIPHY">
            <a:extLst>
              <a:ext uri="{FF2B5EF4-FFF2-40B4-BE49-F238E27FC236}">
                <a16:creationId xmlns:a16="http://schemas.microsoft.com/office/drawing/2014/main" id="{37B89657-9159-FFF4-23C0-5529F6FD3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45" y="2578793"/>
            <a:ext cx="2775622" cy="277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2">
            <a:extLst>
              <a:ext uri="{FF2B5EF4-FFF2-40B4-BE49-F238E27FC236}">
                <a16:creationId xmlns:a16="http://schemas.microsoft.com/office/drawing/2014/main" id="{E57F67A0-7D7D-4B1A-39EA-372239429F88}"/>
              </a:ext>
            </a:extLst>
          </p:cNvPr>
          <p:cNvSpPr/>
          <p:nvPr/>
        </p:nvSpPr>
        <p:spPr>
          <a:xfrm>
            <a:off x="1329393" y="5560492"/>
            <a:ext cx="3230403" cy="441326"/>
          </a:xfrm>
          <a:custGeom>
            <a:avLst/>
            <a:gdLst/>
            <a:ahLst/>
            <a:cxnLst/>
            <a:rect l="l" t="t" r="r" b="b"/>
            <a:pathLst>
              <a:path w="4088783" h="884664">
                <a:moveTo>
                  <a:pt x="0" y="0"/>
                </a:moveTo>
                <a:lnTo>
                  <a:pt x="4088784" y="0"/>
                </a:lnTo>
                <a:lnTo>
                  <a:pt x="4088784" y="884664"/>
                </a:lnTo>
                <a:lnTo>
                  <a:pt x="0" y="8846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00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850ED258-05FE-BA40-9E65-22FBC15FAADB}"/>
              </a:ext>
            </a:extLst>
          </p:cNvPr>
          <p:cNvSpPr txBox="1"/>
          <p:nvPr/>
        </p:nvSpPr>
        <p:spPr>
          <a:xfrm>
            <a:off x="708977" y="5781155"/>
            <a:ext cx="4510430" cy="120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"/>
              </a:lnSpc>
            </a:pPr>
            <a:r>
              <a:rPr lang="en-US" sz="1400">
                <a:solidFill>
                  <a:srgbClr val="000000"/>
                </a:solidFill>
                <a:latin typeface="Paytone One" panose="020B0604020202020204" charset="0"/>
              </a:rPr>
              <a:t>Nhấn F để tiến vào mê cung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159</Words>
  <Application>Microsoft Office PowerPoint</Application>
  <PresentationFormat>Custom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Paytone One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14</cp:revision>
  <dcterms:created xsi:type="dcterms:W3CDTF">2006-08-16T00:00:00Z</dcterms:created>
  <dcterms:modified xsi:type="dcterms:W3CDTF">2023-12-08T08:10:27Z</dcterms:modified>
  <dc:identifier>DAF2CFhO1LE</dc:identifier>
</cp:coreProperties>
</file>